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926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994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777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06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884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841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436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127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303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24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221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FFEDC-DE0E-4378-9E04-7C4FD0EA7DE1}" type="datetimeFigureOut">
              <a:rPr lang="en-US" smtClean="0"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AAA85-AE54-45E9-B7EB-74E0B4B03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157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8472" y="1203767"/>
            <a:ext cx="9035055" cy="445046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199736" y="2355011"/>
            <a:ext cx="957532" cy="17597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157268" y="2355011"/>
            <a:ext cx="1880558" cy="603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037826" y="2087592"/>
            <a:ext cx="491706" cy="32780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529532" y="2018581"/>
            <a:ext cx="1302589" cy="690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832121" y="1871932"/>
            <a:ext cx="86264" cy="18115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918385" y="1871933"/>
            <a:ext cx="1768415" cy="9057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8619307" y="1962511"/>
            <a:ext cx="67493" cy="7375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 flipV="1">
            <a:off x="8619307" y="2700069"/>
            <a:ext cx="283153" cy="22840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8902460" y="2928478"/>
            <a:ext cx="0" cy="3064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8902460" y="3234906"/>
            <a:ext cx="707366" cy="56934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624423" y="3687221"/>
            <a:ext cx="3952416" cy="8607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409521" y="3519577"/>
            <a:ext cx="214901" cy="1387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4620722" y="3513012"/>
            <a:ext cx="810364" cy="656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4536356" y="3513013"/>
            <a:ext cx="84365" cy="759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4141956" y="3566641"/>
            <a:ext cx="403975" cy="2231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4083659" y="3568703"/>
            <a:ext cx="54225" cy="3735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3557576" y="3894446"/>
            <a:ext cx="532226" cy="478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3368046" y="3941988"/>
            <a:ext cx="205196" cy="4985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 flipV="1">
            <a:off x="2199736" y="4114801"/>
            <a:ext cx="871268" cy="32574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3042627" y="4440543"/>
            <a:ext cx="325419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6002148" y="3000034"/>
            <a:ext cx="405441" cy="21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54" name="Rectangle 53"/>
          <p:cNvSpPr/>
          <p:nvPr/>
        </p:nvSpPr>
        <p:spPr>
          <a:xfrm>
            <a:off x="6952462" y="2837139"/>
            <a:ext cx="264503" cy="245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156827" y="3408655"/>
            <a:ext cx="283154" cy="2218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56" name="Rectangle 55"/>
          <p:cNvSpPr/>
          <p:nvPr/>
        </p:nvSpPr>
        <p:spPr>
          <a:xfrm>
            <a:off x="7616556" y="2648578"/>
            <a:ext cx="304581" cy="2272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</a:p>
        </p:txBody>
      </p:sp>
      <p:sp>
        <p:nvSpPr>
          <p:cNvPr id="59" name="Rectangle 58"/>
          <p:cNvSpPr/>
          <p:nvPr/>
        </p:nvSpPr>
        <p:spPr>
          <a:xfrm>
            <a:off x="2621180" y="3504491"/>
            <a:ext cx="253041" cy="2993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</a:p>
        </p:txBody>
      </p:sp>
      <p:sp>
        <p:nvSpPr>
          <p:cNvPr id="60" name="Rectangle 59"/>
          <p:cNvSpPr/>
          <p:nvPr/>
        </p:nvSpPr>
        <p:spPr>
          <a:xfrm rot="16200000">
            <a:off x="7562794" y="3160533"/>
            <a:ext cx="405441" cy="21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</a:t>
            </a:r>
            <a:endParaRPr lang="en-US" dirty="0"/>
          </a:p>
        </p:txBody>
      </p:sp>
      <p:sp>
        <p:nvSpPr>
          <p:cNvPr id="62" name="Rectangle 61"/>
          <p:cNvSpPr/>
          <p:nvPr/>
        </p:nvSpPr>
        <p:spPr>
          <a:xfrm>
            <a:off x="1224951" y="215660"/>
            <a:ext cx="9773728" cy="9057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 &amp; L Property Holding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Springhill, Louisiana 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140.32 Acres &amp; Over 300,000 Sq Ft of Buildings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>
            <a:off x="8842075" y="3773294"/>
            <a:ext cx="146650" cy="841838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8928339" y="3755487"/>
            <a:ext cx="146650" cy="841838"/>
          </a:xfrm>
          <a:prstGeom prst="line">
            <a:avLst/>
          </a:prstGeom>
          <a:ln w="317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705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70937"/>
            <a:ext cx="9144000" cy="1009290"/>
          </a:xfrm>
        </p:spPr>
        <p:txBody>
          <a:bodyPr>
            <a:noAutofit/>
          </a:bodyPr>
          <a:lstStyle/>
          <a:p>
            <a:r>
              <a:rPr lang="en-US" sz="3600" dirty="0" smtClean="0"/>
              <a:t>Building 1</a:t>
            </a:r>
            <a:br>
              <a:rPr lang="en-US" sz="3600" dirty="0" smtClean="0"/>
            </a:br>
            <a:r>
              <a:rPr lang="en-US" sz="2000" dirty="0" smtClean="0"/>
              <a:t>Approximately 200,000 Sq Ft</a:t>
            </a:r>
            <a:endParaRPr lang="en-US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.   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7592" y="2366210"/>
            <a:ext cx="3743387" cy="28075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4081" y="2376276"/>
            <a:ext cx="3731884" cy="27989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23821" y="2387480"/>
            <a:ext cx="3726376" cy="27820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39011" y="2382987"/>
            <a:ext cx="3724213" cy="279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517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Building 1 Continued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107" y="2765001"/>
            <a:ext cx="3989928" cy="299244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98096" y="2765001"/>
            <a:ext cx="3989927" cy="29924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41601" y="2764735"/>
            <a:ext cx="3987801" cy="2990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739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Building 2</a:t>
            </a:r>
            <a:br>
              <a:rPr lang="en-US" dirty="0" smtClean="0"/>
            </a:br>
            <a:r>
              <a:rPr lang="en-US" sz="2000" dirty="0" smtClean="0"/>
              <a:t>Approximately 67,500 Sq Ft</a:t>
            </a:r>
            <a:endParaRPr lang="en-US" sz="2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88833" y="2750625"/>
            <a:ext cx="3759890" cy="281991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6094" y="2750624"/>
            <a:ext cx="3759892" cy="28199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0250" y="2750777"/>
            <a:ext cx="3761117" cy="282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701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Building 3</a:t>
            </a:r>
            <a:br>
              <a:rPr lang="en-US" dirty="0" smtClean="0"/>
            </a:br>
            <a:r>
              <a:rPr lang="en-US" sz="2000" dirty="0" smtClean="0"/>
              <a:t>Approximately 23,000 Sq Ft</a:t>
            </a:r>
            <a:endParaRPr lang="en-US" sz="2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67" y="1690688"/>
            <a:ext cx="5321366" cy="464101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4795" y="2263267"/>
            <a:ext cx="4649637" cy="348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366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Building 4</a:t>
            </a:r>
            <a:br>
              <a:rPr lang="en-US" dirty="0" smtClean="0"/>
            </a:br>
            <a:r>
              <a:rPr lang="en-US" sz="2000" dirty="0" smtClean="0"/>
              <a:t>Approximately 13,750 Sq Ft</a:t>
            </a:r>
            <a:endParaRPr lang="en-US" sz="2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4658" y="2447379"/>
            <a:ext cx="4352925" cy="32646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72404" y="2447381"/>
            <a:ext cx="4352926" cy="326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935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Building 5-Scalehouse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19538" y="2369741"/>
            <a:ext cx="4352925" cy="3264693"/>
          </a:xfrm>
        </p:spPr>
      </p:pic>
    </p:spTree>
    <p:extLst>
      <p:ext uri="{BB962C8B-B14F-4D97-AF65-F5344CB8AC3E}">
        <p14:creationId xmlns:p14="http://schemas.microsoft.com/office/powerpoint/2010/main" val="3294174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Area 6-Parking Lot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5647" y="2234804"/>
            <a:ext cx="4352925" cy="32646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39129" y="2234806"/>
            <a:ext cx="4352926" cy="326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16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40</Words>
  <Application>Microsoft Office PowerPoint</Application>
  <PresentationFormat>Widescreen</PresentationFormat>
  <Paragraphs>17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Building 1 Approximately 200,000 Sq Ft</vt:lpstr>
      <vt:lpstr>Building 1 Continued</vt:lpstr>
      <vt:lpstr>Building 2 Approximately 67,500 Sq Ft</vt:lpstr>
      <vt:lpstr>Building 3 Approximately 23,000 Sq Ft</vt:lpstr>
      <vt:lpstr>Building 4 Approximately 13,750 Sq Ft</vt:lpstr>
      <vt:lpstr>Building 5-Scalehouse</vt:lpstr>
      <vt:lpstr>Area 6-Parking Lot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Wilks</dc:creator>
  <cp:lastModifiedBy>Shannon Wilks</cp:lastModifiedBy>
  <cp:revision>10</cp:revision>
  <dcterms:created xsi:type="dcterms:W3CDTF">2015-05-29T15:30:18Z</dcterms:created>
  <dcterms:modified xsi:type="dcterms:W3CDTF">2015-08-25T13:00:56Z</dcterms:modified>
</cp:coreProperties>
</file>